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sldIdLst>
    <p:sldId id="256" r:id="rId5"/>
    <p:sldId id="257" r:id="rId6"/>
    <p:sldId id="259" r:id="rId7"/>
    <p:sldId id="258" r:id="rId8"/>
  </p:sldIdLst>
  <p:sldSz cx="12192000" cy="6858000"/>
  <p:notesSz cx="6858000" cy="9144000"/>
  <p:embeddedFontLst>
    <p:embeddedFont>
      <p:font typeface="Georgia" panose="02040502050405020303" pitchFamily="18" charset="0"/>
      <p:regular r:id="rId9"/>
      <p:bold r:id="rId10"/>
      <p:italic r:id="rId11"/>
      <p:boldItalic r:id="rId12"/>
    </p:embeddedFont>
  </p:embeddedFontLst>
  <p:defaultTextStyle>
    <a:defPPr>
      <a:defRPr lang="en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A8E"/>
    <a:srgbClr val="FEF4E9"/>
    <a:srgbClr val="F9A01F"/>
    <a:srgbClr val="0097C0"/>
    <a:srgbClr val="64CCF2"/>
    <a:srgbClr val="2B3D8E"/>
    <a:srgbClr val="2C2461"/>
    <a:srgbClr val="BA3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94"/>
  </p:normalViewPr>
  <p:slideViewPr>
    <p:cSldViewPr snapToGrid="0">
      <p:cViewPr varScale="1">
        <p:scale>
          <a:sx n="63" d="100"/>
          <a:sy n="63" d="100"/>
        </p:scale>
        <p:origin x="7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xana Neagoe" userId="09d42111-99ad-4a8c-93b8-f2591a2b990e" providerId="ADAL" clId="{D02CF772-F2B5-4D66-8822-1D2031E210D2}"/>
    <pc:docChg chg="modSld sldOrd">
      <pc:chgData name="Roxana Neagoe" userId="09d42111-99ad-4a8c-93b8-f2591a2b990e" providerId="ADAL" clId="{D02CF772-F2B5-4D66-8822-1D2031E210D2}" dt="2026-09-08T13:00:37.016" v="0"/>
      <pc:docMkLst>
        <pc:docMk/>
      </pc:docMkLst>
      <pc:sldChg chg="ord">
        <pc:chgData name="Roxana Neagoe" userId="09d42111-99ad-4a8c-93b8-f2591a2b990e" providerId="ADAL" clId="{D02CF772-F2B5-4D66-8822-1D2031E210D2}" dt="2026-09-08T13:00:37.016" v="0"/>
        <pc:sldMkLst>
          <pc:docMk/>
          <pc:sldMk cId="1918636462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A970030-17A4-4111-898B-ABDD9BAE31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3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51698-AE76-7C37-5027-365E8C303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21A53-820F-A0D7-55F9-9B2668DF3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A7B16A-B1F3-493C-A998-DD92A3A36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6085-D10E-8747-98BA-6133731C8B57}" type="datetimeFigureOut">
              <a:rPr lang="en-RO" smtClean="0"/>
              <a:t>09/08/2026</a:t>
            </a:fld>
            <a:endParaRPr lang="en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94FB8-A4E6-E4C4-AC43-6E84A1EA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D1A99-1428-93C4-B1FE-8FAAAB75B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0952-FC3C-3E46-B5A1-0AC25C500A02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345323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8D3D-7D6B-A3E0-F777-0567A7C14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72887-9A71-83E0-70F6-41F7692F2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AF579F-FD0A-A144-8D3A-5B1534626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6085-D10E-8747-98BA-6133731C8B57}" type="datetimeFigureOut">
              <a:rPr lang="en-RO" smtClean="0"/>
              <a:t>09/08/2026</a:t>
            </a:fld>
            <a:endParaRPr lang="en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6735F-7A53-FA2A-5686-C6D99527A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6D19DD-A86C-8DE6-A5B5-46E3438BF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0952-FC3C-3E46-B5A1-0AC25C500A02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425870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9B762-1128-089B-5339-43F8CBCD9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14A58-075C-23D4-29D5-C1837290A7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R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3B68B1-892A-2C16-3BED-0084A722B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R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B4EA8-9A83-FAC3-688B-6A5997037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6085-D10E-8747-98BA-6133731C8B57}" type="datetimeFigureOut">
              <a:rPr lang="en-RO" smtClean="0"/>
              <a:t>09/08/2026</a:t>
            </a:fld>
            <a:endParaRPr lang="en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659BCA-7AAE-221E-ECD1-141C83095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AF5503-A38A-403F-AB67-1137BE3CD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0952-FC3C-3E46-B5A1-0AC25C500A02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197241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7AC92-BC59-2925-AFDF-01914097E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B0582-A473-ADDF-08BE-106D12D4E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270095-6976-64CC-8443-C89582FBF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R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09318D-E7CA-AA73-8792-A12A136EC5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6A1FEC-17F4-00A6-BC7D-9F37B225B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R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BD27A5-A85C-C5F9-409D-1293EF0A3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6085-D10E-8747-98BA-6133731C8B57}" type="datetimeFigureOut">
              <a:rPr lang="en-RO" smtClean="0"/>
              <a:t>09/08/2026</a:t>
            </a:fld>
            <a:endParaRPr lang="en-R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3A83D-205F-72BC-34AC-F1691547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E46F0E-34A8-C7B0-900C-729B190E9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0952-FC3C-3E46-B5A1-0AC25C500A02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11647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2B3E2-644A-27A5-468C-9F5D9F9F1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F4DECA-8FEE-0A26-0AA4-031999370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6085-D10E-8747-98BA-6133731C8B57}" type="datetimeFigureOut">
              <a:rPr lang="en-RO" smtClean="0"/>
              <a:t>09/08/2026</a:t>
            </a:fld>
            <a:endParaRPr lang="en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B8CCE1-C1A2-7A27-616F-B7282759E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19F8AF-56C9-802C-14CD-B411ECC9E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0952-FC3C-3E46-B5A1-0AC25C500A02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4007836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E2FCA-2F83-7550-B7DB-6001A545E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6085-D10E-8747-98BA-6133731C8B57}" type="datetimeFigureOut">
              <a:rPr lang="en-RO" smtClean="0"/>
              <a:t>09/08/2026</a:t>
            </a:fld>
            <a:endParaRPr lang="en-R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F052F7-F52E-63DC-94BE-17E614F82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6AEE5-0649-1E70-8D91-BD6643E4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0952-FC3C-3E46-B5A1-0AC25C500A02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987046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E4402-A2FD-0B66-7867-263D69B5F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CCE66-F47D-8BD3-2BD4-7F2D4A562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A9022-2084-54D0-7960-4EFB7198C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851677-90A2-F975-F166-195193955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6085-D10E-8747-98BA-6133731C8B57}" type="datetimeFigureOut">
              <a:rPr lang="en-RO" smtClean="0"/>
              <a:t>09/08/2026</a:t>
            </a:fld>
            <a:endParaRPr lang="en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2A0140-EBE0-62C5-CD93-142391556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6F3683-3B94-D8F6-B460-FA03BBD20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0952-FC3C-3E46-B5A1-0AC25C500A02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3612585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8E839-7728-1A4A-700F-8499D980E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R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F28F78-7A8B-FB62-8970-B56A4E840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7984B-13F5-3FF4-D8AA-F3EBC7426C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250743-2C80-74F9-6E45-793FFB741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6085-D10E-8747-98BA-6133731C8B57}" type="datetimeFigureOut">
              <a:rPr lang="en-RO" smtClean="0"/>
              <a:t>09/08/2026</a:t>
            </a:fld>
            <a:endParaRPr lang="en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633F31-AFDC-DF7B-E0EA-9640F6982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61AAED-DB0F-ED4F-C6E9-CFFDE15D3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0952-FC3C-3E46-B5A1-0AC25C500A02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084771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3A51E-D408-18BE-8D20-9FFA926A5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7A64FA-4F69-F1AA-0810-C1A3F9A2E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BA480-BCA0-D13F-D017-AB54D8C96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6085-D10E-8747-98BA-6133731C8B57}" type="datetimeFigureOut">
              <a:rPr lang="en-RO" smtClean="0"/>
              <a:t>09/08/2026</a:t>
            </a:fld>
            <a:endParaRPr lang="en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43BEF0-4870-64C0-6990-4A2CBF21F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7A42E-6A56-7044-3DFB-ACC4ED835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0952-FC3C-3E46-B5A1-0AC25C500A02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566724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465DD3-08FF-D382-8792-84E76330D8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53C40C-CF06-D902-7049-222E91263D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8D5A8-1458-F589-4322-8C25F0EFC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F6085-D10E-8747-98BA-6133731C8B57}" type="datetimeFigureOut">
              <a:rPr lang="en-RO" smtClean="0"/>
              <a:t>09/08/2026</a:t>
            </a:fld>
            <a:endParaRPr lang="en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6AC00-0EBF-CE54-5CA6-358B17AD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6034C-3699-6BD7-DA0A-254EC7169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D0952-FC3C-3E46-B5A1-0AC25C500A02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760591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7B82A9-C502-6842-270E-3D5436171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4731A-7BFF-8A9D-F06A-3F86CF16D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2346C-C02C-E76E-0422-C4DE06959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F6085-D10E-8747-98BA-6133731C8B57}" type="datetimeFigureOut">
              <a:rPr lang="en-RO" smtClean="0"/>
              <a:t>09/08/2026</a:t>
            </a:fld>
            <a:endParaRPr lang="en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B50C1-B65B-993D-2399-570E8CB281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ED739A-FE84-266C-8A2F-AA6477FAF9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D0952-FC3C-3E46-B5A1-0AC25C500A02}" type="slidenum">
              <a:rPr lang="en-RO" smtClean="0"/>
              <a:t>‹#›</a:t>
            </a:fld>
            <a:endParaRPr lang="en-RO"/>
          </a:p>
        </p:txBody>
      </p:sp>
    </p:spTree>
    <p:extLst>
      <p:ext uri="{BB962C8B-B14F-4D97-AF65-F5344CB8AC3E}">
        <p14:creationId xmlns:p14="http://schemas.microsoft.com/office/powerpoint/2010/main" val="243057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C8362-8DF3-E33F-F9A2-C641D050AA6E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340350" y="1192213"/>
            <a:ext cx="6851650" cy="4949825"/>
          </a:xfrm>
        </p:spPr>
        <p:txBody>
          <a:bodyPr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RO" sz="4100" dirty="0">
                <a:solidFill>
                  <a:srgbClr val="2B3D8E"/>
                </a:solidFill>
                <a:latin typeface="Georgia" panose="02040502050405020303" pitchFamily="18" charset="0"/>
              </a:rPr>
              <a:t>Document title, and also document title, to document title, from document.</a:t>
            </a:r>
            <a:br>
              <a:rPr lang="en-RO" sz="4100" dirty="0">
                <a:solidFill>
                  <a:srgbClr val="2B3D8E"/>
                </a:solidFill>
                <a:latin typeface="Georgia" panose="02040502050405020303" pitchFamily="18" charset="0"/>
              </a:rPr>
            </a:br>
            <a:br>
              <a:rPr lang="en-RO" sz="4100" dirty="0">
                <a:solidFill>
                  <a:srgbClr val="2B3D8E"/>
                </a:solidFill>
                <a:latin typeface="Georgia" panose="02040502050405020303" pitchFamily="18" charset="0"/>
              </a:rPr>
            </a:br>
            <a:br>
              <a:rPr lang="en-RO" sz="4100" dirty="0">
                <a:solidFill>
                  <a:srgbClr val="2B3D8E"/>
                </a:solidFill>
                <a:latin typeface="Georgia" panose="02040502050405020303" pitchFamily="18" charset="0"/>
              </a:rPr>
            </a:br>
            <a:br>
              <a:rPr lang="en-RO" sz="4100" dirty="0">
                <a:solidFill>
                  <a:srgbClr val="2B3D8E"/>
                </a:solidFill>
                <a:latin typeface="Georgia" panose="02040502050405020303" pitchFamily="18" charset="0"/>
              </a:rPr>
            </a:br>
            <a:br>
              <a:rPr lang="en-RO" sz="4100" dirty="0">
                <a:solidFill>
                  <a:srgbClr val="2B3D8E"/>
                </a:solidFill>
                <a:latin typeface="Georgia" panose="02040502050405020303" pitchFamily="18" charset="0"/>
              </a:rPr>
            </a:br>
            <a:r>
              <a:rPr lang="en-RO" sz="2100" dirty="0">
                <a:solidFill>
                  <a:srgbClr val="2B3D8E"/>
                </a:solidFill>
                <a:latin typeface="Georgia" panose="02040502050405020303" pitchFamily="18" charset="0"/>
              </a:rPr>
              <a:t>Name /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982729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D460CB-7CBB-23EB-588F-08B69A7AF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E9AB4E-1D35-A225-70B3-814316E3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579" y="472966"/>
            <a:ext cx="10951780" cy="5223641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endParaRPr lang="en-RO" sz="2600" dirty="0">
              <a:solidFill>
                <a:srgbClr val="2A3A8E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636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12A2C-0A7E-32AB-CAF6-FE0D5CE4F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2B70E-8634-45BE-6B8C-9DD102033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829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ADF1D4-87DB-E3D2-09B9-F209CCEF7DC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3E8B58-5D5F-D54C-AC8E-61E2F3C42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710" y="327818"/>
            <a:ext cx="2199290" cy="1325563"/>
          </a:xfrm>
        </p:spPr>
        <p:txBody>
          <a:bodyPr>
            <a:normAutofit/>
          </a:bodyPr>
          <a:lstStyle/>
          <a:p>
            <a:r>
              <a:rPr lang="en-RO" sz="3100" dirty="0">
                <a:solidFill>
                  <a:srgbClr val="2A3A8E"/>
                </a:solidFill>
                <a:latin typeface="Georgia" panose="02040502050405020303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533531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POS25_ppt_v9" id="{0E306A3A-F5AC-2340-82C9-6B9B2F6BA97C}" vid="{893576BC-0D14-314B-9F38-978BD3B005D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314DA70187A044BA8B3E667A628E28" ma:contentTypeVersion="16" ma:contentTypeDescription="Create a new document." ma:contentTypeScope="" ma:versionID="efc36b079c82651be68850a57ef5ecef">
  <xsd:schema xmlns:xsd="http://www.w3.org/2001/XMLSchema" xmlns:xs="http://www.w3.org/2001/XMLSchema" xmlns:p="http://schemas.microsoft.com/office/2006/metadata/properties" xmlns:ns2="b736d788-24fe-4fd3-a71a-fec72b726544" xmlns:ns3="4ae08ca5-89ce-407f-9cc2-f53aec55a05d" targetNamespace="http://schemas.microsoft.com/office/2006/metadata/properties" ma:root="true" ma:fieldsID="da7b1845ea0577805375c938b6250179" ns2:_="" ns3:_="">
    <xsd:import namespace="b736d788-24fe-4fd3-a71a-fec72b726544"/>
    <xsd:import namespace="4ae08ca5-89ce-407f-9cc2-f53aec55a0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36d788-24fe-4fd3-a71a-fec72b7265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1bdf4861-a544-41fc-9f04-14841b2885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08ca5-89ce-407f-9cc2-f53aec55a05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eb401599-915b-446e-942e-905cf3d11c76}" ma:internalName="TaxCatchAll" ma:showField="CatchAllData" ma:web="4ae08ca5-89ce-407f-9cc2-f53aec55a0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ae08ca5-89ce-407f-9cc2-f53aec55a05d" xsi:nil="true"/>
    <lcf76f155ced4ddcb4097134ff3c332f xmlns="b736d788-24fe-4fd3-a71a-fec72b72654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0DCBFEB-3464-41A9-A5DB-7DEC9F1064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36d788-24fe-4fd3-a71a-fec72b726544"/>
    <ds:schemaRef ds:uri="4ae08ca5-89ce-407f-9cc2-f53aec55a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FDB07D-46D5-4661-9686-E22262A6F619}">
  <ds:schemaRefs>
    <ds:schemaRef ds:uri="http://schemas.microsoft.com/office/2006/metadata/properties"/>
    <ds:schemaRef ds:uri="http://schemas.microsoft.com/office/infopath/2007/PartnerControls"/>
    <ds:schemaRef ds:uri="4ae08ca5-89ce-407f-9cc2-f53aec55a05d"/>
    <ds:schemaRef ds:uri="b736d788-24fe-4fd3-a71a-fec72b726544"/>
  </ds:schemaRefs>
</ds:datastoreItem>
</file>

<file path=customXml/itemProps3.xml><?xml version="1.0" encoding="utf-8"?>
<ds:datastoreItem xmlns:ds="http://schemas.openxmlformats.org/officeDocument/2006/customXml" ds:itemID="{D65E5E88-8EFD-4E15-9FE1-B03F7595146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EPOS25_ppt_v10</Template>
  <TotalTime>59</TotalTime>
  <Words>27</Words>
  <Application>Microsoft Office PowerPoint</Application>
  <PresentationFormat>Widescreen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Calibri Light</vt:lpstr>
      <vt:lpstr>Arial</vt:lpstr>
      <vt:lpstr>Georgia</vt:lpstr>
      <vt:lpstr>Office Theme</vt:lpstr>
      <vt:lpstr>Document title, and also document title, to document title, from document.     Name / September 2026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 title, and also document title, to document title, from document.</dc:title>
  <dc:creator>Radu Melinte</dc:creator>
  <cp:lastModifiedBy>Roxana Neagoe</cp:lastModifiedBy>
  <cp:revision>6</cp:revision>
  <dcterms:created xsi:type="dcterms:W3CDTF">2026-07-23T08:00:38Z</dcterms:created>
  <dcterms:modified xsi:type="dcterms:W3CDTF">2026-09-08T13:00:39Z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0x010100CE314DA70187A044BA8B3E667A628E28</vt:lpwstr>
  </property>
</Properties>
</file>